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hu-HU"/>
          </a:p>
        </p:txBody>
      </p:sp>
      <p:sp>
        <p:nvSpPr>
          <p:cNvPr id="3" name="Dátum helye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6BB025E-0DB8-4C48-BD85-F11BB433686F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Jegyzetek helye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hu-HU"/>
          </a:p>
        </p:txBody>
      </p:sp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817B68A-39F2-4233-AC4E-7489E1FE38E8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17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u-HU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u-HU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u-HU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u-HU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u-HU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965273-FF0F-4DCA-B43E-5AB0CFC41155}" type="slidenum">
              <a:t>1</a:t>
            </a:fld>
            <a:endParaRPr lang="hu-HU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Alcím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1B7207-6EEC-44C4-83D6-4B9244164112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5" name="Élőláb hely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6" name="Dia számának hely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1891FD-BD48-45D6-BB9A-28601C22F148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3223849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2CC987-FAE7-4BCD-ACBD-4B301B0B0CC0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5" name="Élőláb hely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6" name="Dia számának hely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B9CB8F-143C-45E2-83D5-C59BCDE1BF8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938625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3B5E44-67B9-4DEC-A497-2559260C1F09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5" name="Élőláb hely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6" name="Dia számának hely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A9BE37-EE0F-475D-B4A5-BF9A60B6999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698190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Tartalom helye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860A93-15E1-43C3-BF77-5A98FDDADA9C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5" name="Élőláb hely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6" name="Dia számának hely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FC2E0F-EACD-4AF8-AABB-7A41E81B6E00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251067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9C987A-BDCC-4879-80AE-2A7E3237F3A5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5" name="Élőláb hely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6" name="Dia számának hely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890C3E-C631-4B0C-BF04-069ED9424FC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48247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Tartalom helye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251130-7F55-46EB-BF66-67073EAC588E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6" name="Élőláb hely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7" name="Dia számának hely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61B6B1-1D32-45A1-8527-AFA07C539454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264596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9725BF-AC0D-4F93-AE02-832128D3DE74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8" name="Élőláb hely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9" name="Dia számának hely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B4A60D-F720-4C09-ABCD-BA427069E2DA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88228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Dátum hely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50173-8379-41E0-BE9D-61DCE8E1C354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4" name="Élőláb hely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5" name="Dia számának hely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DE9365-3481-4129-8912-1E8E4DAB37F8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640344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689FBF-B7A3-47DD-9BA9-508C76C9DE2B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3" name="Élőláb hely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4" name="Dia számának hely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BFF9CF-1A09-423A-A7B8-12AB9FD92249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76088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Tartalom helye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DB878C-B4B3-40B2-9FA8-DB6C4868EAB2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6" name="Élőláb hely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7" name="Dia számának hely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6296CA-ABD9-4EE4-9711-61717954D392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898510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Kép hely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hu-HU"/>
          </a:p>
        </p:txBody>
      </p:sp>
      <p:sp>
        <p:nvSpPr>
          <p:cNvPr id="4" name="Szöveg hely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5DBA24-7B9A-4A4C-B46B-53D90C4728E1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6" name="Élőláb hely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7" name="Dia számának hely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300854-98A8-4E09-B3DA-4C5910BE5F69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16941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E4B4E39-AEB5-4D23-BD0E-AFC561D22800}" type="datetime1">
              <a:rPr lang="hu-HU"/>
              <a:pPr lvl="0"/>
              <a:t>2014.11.21.</a:t>
            </a:fld>
            <a:endParaRPr lang="hu-HU"/>
          </a:p>
        </p:txBody>
      </p:sp>
      <p:sp>
        <p:nvSpPr>
          <p:cNvPr id="5" name="Élőláb hely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hu-HU"/>
          </a:p>
        </p:txBody>
      </p:sp>
      <p:sp>
        <p:nvSpPr>
          <p:cNvPr id="6" name="Dia számának hely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04B50C8-015C-4920-B734-365DBFE99FD6}" type="slidenum"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hu-HU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hu-HU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hu-HU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hu-H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hu-H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hu-H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7207" y="1618972"/>
            <a:ext cx="4819043" cy="41142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ím 1"/>
          <p:cNvSpPr txBox="1">
            <a:spLocks noGrp="1"/>
          </p:cNvSpPr>
          <p:nvPr>
            <p:ph type="ctrTitle"/>
          </p:nvPr>
        </p:nvSpPr>
        <p:spPr>
          <a:xfrm>
            <a:off x="685800" y="980730"/>
            <a:ext cx="7772400" cy="1470026"/>
          </a:xfrm>
        </p:spPr>
        <p:txBody>
          <a:bodyPr/>
          <a:lstStyle/>
          <a:p>
            <a:pPr lvl="0"/>
            <a:r>
              <a:rPr lang="hu-HU" sz="4800" b="1">
                <a:solidFill>
                  <a:srgbClr val="C00000"/>
                </a:solidFill>
                <a:latin typeface="Algerian" pitchFamily="82"/>
              </a:rPr>
              <a:t>Szent Miklós Ünnepe</a:t>
            </a:r>
          </a:p>
        </p:txBody>
      </p:sp>
      <p:sp>
        <p:nvSpPr>
          <p:cNvPr id="4" name="Alcím 2"/>
          <p:cNvSpPr txBox="1">
            <a:spLocks noGrp="1"/>
          </p:cNvSpPr>
          <p:nvPr>
            <p:ph type="subTitle" idx="1"/>
          </p:nvPr>
        </p:nvSpPr>
        <p:spPr>
          <a:xfrm>
            <a:off x="1475658" y="2564901"/>
            <a:ext cx="6400800" cy="576062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hu-HU" b="1">
                <a:solidFill>
                  <a:srgbClr val="C00000"/>
                </a:solidFill>
              </a:rPr>
              <a:t>Vác 2014.</a:t>
            </a:r>
          </a:p>
        </p:txBody>
      </p:sp>
      <p:pic>
        <p:nvPicPr>
          <p:cNvPr id="5" name="Kép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53873" y="2075816"/>
            <a:ext cx="2076446" cy="4782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3861044"/>
            <a:ext cx="6221248" cy="252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Kép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649" y="3877988"/>
            <a:ext cx="6221248" cy="25200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artalom helye 7"/>
          <p:cNvSpPr txBox="1">
            <a:spLocks noGrp="1"/>
          </p:cNvSpPr>
          <p:nvPr>
            <p:ph idx="1"/>
          </p:nvPr>
        </p:nvSpPr>
        <p:spPr>
          <a:xfrm>
            <a:off x="399473" y="559219"/>
            <a:ext cx="8229600" cy="4525959"/>
          </a:xfrm>
        </p:spPr>
        <p:txBody>
          <a:bodyPr anchorCtr="1"/>
          <a:lstStyle/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Minden advent kegyelem,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Vétkem jóvátehetem.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Minden advent vigalom: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Isten Úr a viharon.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2"/>
          <p:cNvSpPr txBox="1">
            <a:spLocks noGrp="1"/>
          </p:cNvSpPr>
          <p:nvPr>
            <p:ph idx="1"/>
          </p:nvPr>
        </p:nvSpPr>
        <p:spPr>
          <a:xfrm>
            <a:off x="395532" y="559219"/>
            <a:ext cx="8229600" cy="3229816"/>
          </a:xfrm>
        </p:spPr>
        <p:txBody>
          <a:bodyPr/>
          <a:lstStyle/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Minden advent érkezés,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Átölel egy drága kéz!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Minden advent alkalom: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Győzhetsz saját magadon.</a:t>
            </a:r>
          </a:p>
          <a:p>
            <a:pPr lvl="0"/>
            <a:endParaRPr lang="hu-HU"/>
          </a:p>
        </p:txBody>
      </p:sp>
      <p:pic>
        <p:nvPicPr>
          <p:cNvPr id="4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861324"/>
            <a:ext cx="6221248" cy="252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854178"/>
            <a:ext cx="6221250" cy="2520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2"/>
          <p:cNvSpPr txBox="1">
            <a:spLocks noGrp="1"/>
          </p:cNvSpPr>
          <p:nvPr>
            <p:ph idx="1"/>
          </p:nvPr>
        </p:nvSpPr>
        <p:spPr>
          <a:xfrm>
            <a:off x="467541" y="548676"/>
            <a:ext cx="8229600" cy="3268961"/>
          </a:xfrm>
        </p:spPr>
        <p:txBody>
          <a:bodyPr/>
          <a:lstStyle/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Minden advent ítélet: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Így kellene, s így élek.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Minden advent remegés: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Isten felé epedés.</a:t>
            </a:r>
          </a:p>
          <a:p>
            <a:pPr marL="0" lvl="0" indent="0">
              <a:buNone/>
            </a:pPr>
            <a:endParaRPr lang="hu-HU"/>
          </a:p>
        </p:txBody>
      </p:sp>
      <p:pic>
        <p:nvPicPr>
          <p:cNvPr id="3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83" y="3861044"/>
            <a:ext cx="6221248" cy="252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230" y="3861044"/>
            <a:ext cx="6221248" cy="2520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2"/>
          <p:cNvSpPr txBox="1">
            <a:spLocks noGrp="1"/>
          </p:cNvSpPr>
          <p:nvPr>
            <p:ph idx="1"/>
          </p:nvPr>
        </p:nvSpPr>
        <p:spPr>
          <a:xfrm>
            <a:off x="395532" y="548676"/>
            <a:ext cx="8229600" cy="4320475"/>
          </a:xfrm>
        </p:spPr>
        <p:txBody>
          <a:bodyPr/>
          <a:lstStyle/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Minden advent ima is: 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Uram fogadj be ma is.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Minden advent szeretet: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C00000"/>
                </a:solidFill>
              </a:rPr>
              <a:t> Betlehembe vezetett.</a:t>
            </a:r>
          </a:p>
          <a:p>
            <a:pPr lvl="0"/>
            <a:endParaRPr lang="hu-HU"/>
          </a:p>
        </p:txBody>
      </p:sp>
      <p:pic>
        <p:nvPicPr>
          <p:cNvPr id="3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83" y="3861044"/>
            <a:ext cx="6221248" cy="252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083" y="3861044"/>
            <a:ext cx="6221248" cy="2520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artalom helye 2"/>
          <p:cNvSpPr txBox="1">
            <a:spLocks noGrp="1"/>
          </p:cNvSpPr>
          <p:nvPr>
            <p:ph idx="1"/>
          </p:nvPr>
        </p:nvSpPr>
        <p:spPr>
          <a:xfrm>
            <a:off x="467541" y="548676"/>
            <a:ext cx="8229600" cy="4525959"/>
          </a:xfrm>
        </p:spPr>
        <p:txBody>
          <a:bodyPr anchorCtr="1"/>
          <a:lstStyle/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FF0000"/>
                </a:solidFill>
              </a:rPr>
              <a:t>Köszönd meg hát a csodát: 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FF0000"/>
                </a:solidFill>
              </a:rPr>
              <a:t>A világ karácsonyát!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FF0000"/>
                </a:solidFill>
              </a:rPr>
              <a:t>Köszönd meg hát a csodát: </a:t>
            </a:r>
          </a:p>
          <a:p>
            <a:pPr marL="0" lvl="0" indent="0" algn="ctr">
              <a:spcBef>
                <a:spcPts val="1100"/>
              </a:spcBef>
              <a:buNone/>
            </a:pPr>
            <a:r>
              <a:rPr lang="hu-HU" sz="4400" b="1">
                <a:solidFill>
                  <a:srgbClr val="FF0000"/>
                </a:solidFill>
              </a:rPr>
              <a:t>A világ karácsonyát!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83" y="3861044"/>
            <a:ext cx="6221248" cy="252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5083" y="3861044"/>
            <a:ext cx="6221248" cy="2520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98</Words>
  <Application>Microsoft Office PowerPoint</Application>
  <PresentationFormat>Diavetítés a képernyőre (4:3 oldalarány)</PresentationFormat>
  <Paragraphs>23</Paragraphs>
  <Slides>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 téma</vt:lpstr>
      <vt:lpstr>Szent Miklós Ünnepe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Szent Miklós Ünnepe</dc:title>
  <dc:creator>Török László</dc:creator>
  <cp:lastModifiedBy>Török László</cp:lastModifiedBy>
  <cp:revision>9</cp:revision>
  <dcterms:created xsi:type="dcterms:W3CDTF">2014-11-21T07:29:31Z</dcterms:created>
  <dcterms:modified xsi:type="dcterms:W3CDTF">2014-11-21T09:33:39Z</dcterms:modified>
</cp:coreProperties>
</file>